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cd4e99ce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cd4e99ce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PyMC3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ce78d421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ce78d421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features that PyMC3 has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ce78d421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ce78d421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the fact that there are learning resources available online: publicly available talks, tutorials, blog posts, etc.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ce78d421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ce78d421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biggest concern regarding PyMC3 and theano.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ce78d421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ce78d421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450" y="957263"/>
            <a:ext cx="575310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PyMC3: Probabilistic Programming in Python</a:t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491397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4913975" y="1173250"/>
            <a:ext cx="41589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Library of probability distributions.</a:t>
            </a:r>
            <a:endParaRPr sz="2200"/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Powerful algorithms for sampling and inference.</a:t>
            </a:r>
            <a:endParaRPr sz="2200"/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 welcoming &amp; intuitive API for model specification.</a:t>
            </a:r>
            <a:endParaRPr sz="2200"/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Used in diverse fields: astrophysics, biomed, finance, marketing, etc...</a:t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PyMC3 provides visual tools for Bayesian inference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140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050" y="2732115"/>
            <a:ext cx="3408648" cy="225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9098" y="2732115"/>
            <a:ext cx="3074338" cy="2258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Wealth of learning resources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79284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75" y="1460163"/>
            <a:ext cx="5334000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4625" y="1093925"/>
            <a:ext cx="6357402" cy="397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1630" y="1170126"/>
            <a:ext cx="7432369" cy="36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PyMC3’s future and 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30556" l="8304" r="8229" t="29141"/>
          <a:stretch/>
        </p:blipFill>
        <p:spPr>
          <a:xfrm>
            <a:off x="3593125" y="492599"/>
            <a:ext cx="1655125" cy="4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Q: Since Theano is not being developed further, what happens to PyMC3?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A: PyMC devs will take over Theano maintenance for PyMC3 purposes, until PyMC4 is released. Explicitly not accepting new features into Theano.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Q: What is PyMC4 going to look like?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A: Still in development, Tensorflow is selected for the new backend, focus on retaining intuitive API, experiments with an alternative “functional” API.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 talk with us!</a:t>
            </a:r>
            <a:endParaRPr/>
          </a:p>
        </p:txBody>
      </p:sp>
      <p:sp>
        <p:nvSpPr>
          <p:cNvPr id="91" name="Google Shape;91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pymc-devs/pymc3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discourse.pymc.io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docs.pymc.io</a:t>
            </a:r>
            <a:endParaRPr sz="2400"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/>
              <a:t>Colin Carroll</a:t>
            </a:r>
            <a:br>
              <a:rPr i="1" lang="en"/>
            </a:br>
            <a:r>
              <a:rPr i="1" lang="en"/>
              <a:t>Peader Coyle</a:t>
            </a:r>
            <a:br>
              <a:rPr i="1" lang="en"/>
            </a:br>
            <a:r>
              <a:rPr i="1" lang="en"/>
              <a:t>Bill Engels</a:t>
            </a:r>
            <a:br>
              <a:rPr i="1" lang="en"/>
            </a:br>
            <a:r>
              <a:rPr i="1" lang="en"/>
              <a:t>Christopher Fonnesbeck</a:t>
            </a:r>
            <a:br>
              <a:rPr i="1" lang="en"/>
            </a:br>
            <a:r>
              <a:rPr i="1" lang="en"/>
              <a:t>Maxim Kochurov</a:t>
            </a:r>
            <a:br>
              <a:rPr i="1" lang="en"/>
            </a:br>
            <a:r>
              <a:rPr i="1" lang="en"/>
              <a:t>Junpeng Lao</a:t>
            </a:r>
            <a:br>
              <a:rPr i="1" lang="en"/>
            </a:br>
            <a:r>
              <a:rPr i="1" lang="en"/>
              <a:t>Eric Ma</a:t>
            </a:r>
            <a:br>
              <a:rPr i="1" lang="en"/>
            </a:br>
            <a:r>
              <a:rPr i="1" lang="en"/>
              <a:t>Osvaldo Martin</a:t>
            </a:r>
            <a:br>
              <a:rPr i="1" lang="en"/>
            </a:br>
            <a:r>
              <a:rPr i="1" lang="en"/>
              <a:t>Kyle Meyer</a:t>
            </a:r>
            <a:br>
              <a:rPr i="1" lang="en"/>
            </a:br>
            <a:r>
              <a:rPr i="1" lang="en"/>
              <a:t>Michael Osthege</a:t>
            </a:r>
            <a:br>
              <a:rPr i="1" lang="en"/>
            </a:br>
            <a:r>
              <a:rPr i="1" lang="en"/>
              <a:t>Austin Rochford</a:t>
            </a:r>
            <a:br>
              <a:rPr i="1" lang="en"/>
            </a:br>
            <a:r>
              <a:rPr i="1" lang="en"/>
              <a:t>Adrian Seyboldt</a:t>
            </a:r>
            <a:br>
              <a:rPr i="1" lang="en"/>
            </a:br>
            <a:r>
              <a:rPr i="1" lang="en"/>
              <a:t>Hannes Vasyura-Bathke</a:t>
            </a:r>
            <a:br>
              <a:rPr i="1" lang="en"/>
            </a:br>
            <a:r>
              <a:rPr i="1" lang="en"/>
              <a:t>Thomas Wiecki</a:t>
            </a:r>
            <a:br>
              <a:rPr i="1" lang="en"/>
            </a:br>
            <a:r>
              <a:rPr i="1" lang="en"/>
              <a:t>Taku Yoshioka</a:t>
            </a:r>
            <a:endParaRPr i="1"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11431" l="10801" r="11431" t="10801"/>
          <a:stretch/>
        </p:blipFill>
        <p:spPr>
          <a:xfrm>
            <a:off x="4374488" y="1930334"/>
            <a:ext cx="455312" cy="45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500" y="2544108"/>
            <a:ext cx="455300" cy="465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4350" y="3168108"/>
            <a:ext cx="455299" cy="45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